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0" r:id="rId3"/>
    <p:sldId id="262" r:id="rId4"/>
    <p:sldId id="263" r:id="rId5"/>
    <p:sldId id="264" r:id="rId6"/>
    <p:sldId id="261" r:id="rId7"/>
    <p:sldId id="257" r:id="rId8"/>
    <p:sldId id="258" r:id="rId9"/>
    <p:sldId id="259" r:id="rId10"/>
    <p:sldId id="265" r:id="rId11"/>
    <p:sldId id="268"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B75B052-53D5-4B49-A19F-EA199813A501}" type="datetimeFigureOut">
              <a:rPr lang="es-ES" smtClean="0"/>
              <a:t>27/04/2020</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6A8FC4D-9505-48CF-B7B4-30842AA956D8}"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75B052-53D5-4B49-A19F-EA199813A501}" type="datetimeFigureOut">
              <a:rPr lang="es-ES" smtClean="0"/>
              <a:t>27/04/2020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6A8FC4D-9505-48CF-B7B4-30842AA956D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75B052-53D5-4B49-A19F-EA199813A501}" type="datetimeFigureOut">
              <a:rPr lang="es-ES" smtClean="0"/>
              <a:t>27/04/2020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6A8FC4D-9505-48CF-B7B4-30842AA956D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75B052-53D5-4B49-A19F-EA199813A501}" type="datetimeFigureOut">
              <a:rPr lang="es-ES" smtClean="0"/>
              <a:t>27/04/2020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6A8FC4D-9505-48CF-B7B4-30842AA956D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75B052-53D5-4B49-A19F-EA199813A501}" type="datetimeFigureOut">
              <a:rPr lang="es-ES" smtClean="0"/>
              <a:t>27/04/2020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6A8FC4D-9505-48CF-B7B4-30842AA956D8}"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B75B052-53D5-4B49-A19F-EA199813A501}" type="datetimeFigureOut">
              <a:rPr lang="es-ES" smtClean="0"/>
              <a:t>27/04/2020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6A8FC4D-9505-48CF-B7B4-30842AA956D8}"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B75B052-53D5-4B49-A19F-EA199813A501}" type="datetimeFigureOut">
              <a:rPr lang="es-ES" smtClean="0"/>
              <a:t>27/04/2020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6A8FC4D-9505-48CF-B7B4-30842AA956D8}"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B75B052-53D5-4B49-A19F-EA199813A501}" type="datetimeFigureOut">
              <a:rPr lang="es-ES" smtClean="0"/>
              <a:t>27/04/2020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6A8FC4D-9505-48CF-B7B4-30842AA956D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5B052-53D5-4B49-A19F-EA199813A501}" type="datetimeFigureOut">
              <a:rPr lang="es-ES" smtClean="0"/>
              <a:t>27/04/2020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6A8FC4D-9505-48CF-B7B4-30842AA956D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BB75B052-53D5-4B49-A19F-EA199813A501}" type="datetimeFigureOut">
              <a:rPr lang="es-ES" smtClean="0"/>
              <a:t>27/04/2020</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66A8FC4D-9505-48CF-B7B4-30842AA956D8}"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BB75B052-53D5-4B49-A19F-EA199813A501}" type="datetimeFigureOut">
              <a:rPr lang="es-ES" smtClean="0"/>
              <a:t>27/04/2020</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66A8FC4D-9505-48CF-B7B4-30842AA956D8}"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B75B052-53D5-4B49-A19F-EA199813A501}" type="datetimeFigureOut">
              <a:rPr lang="es-ES" smtClean="0"/>
              <a:t>27/04/2020</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6A8FC4D-9505-48CF-B7B4-30842AA956D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vi-PCDoTR0&amp;t=108s" TargetMode="External"/><Relationship Id="rId2" Type="http://schemas.openxmlformats.org/officeDocument/2006/relationships/hyperlink" Target="https://www.youtube.com/watch?v=j05ZuHUnQW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7201" y="1196753"/>
            <a:ext cx="5723468" cy="1440160"/>
          </a:xfrm>
        </p:spPr>
        <p:txBody>
          <a:bodyPr/>
          <a:lstStyle/>
          <a:p>
            <a:r>
              <a:rPr lang="es-ES" dirty="0" smtClean="0"/>
              <a:t>Ciencias Naturales </a:t>
            </a:r>
            <a:endParaRPr lang="es-ES" dirty="0"/>
          </a:p>
        </p:txBody>
      </p:sp>
      <p:sp>
        <p:nvSpPr>
          <p:cNvPr id="3" name="2 Subtítulo"/>
          <p:cNvSpPr>
            <a:spLocks noGrp="1"/>
          </p:cNvSpPr>
          <p:nvPr>
            <p:ph type="subTitle" idx="1"/>
          </p:nvPr>
        </p:nvSpPr>
        <p:spPr>
          <a:xfrm>
            <a:off x="1727200" y="2564904"/>
            <a:ext cx="5712179" cy="2695718"/>
          </a:xfrm>
        </p:spPr>
        <p:txBody>
          <a:bodyPr>
            <a:normAutofit/>
          </a:bodyPr>
          <a:lstStyle/>
          <a:p>
            <a:r>
              <a:rPr lang="es-ES" sz="3200" dirty="0" smtClean="0"/>
              <a:t>3º básico.</a:t>
            </a:r>
          </a:p>
          <a:p>
            <a:pPr algn="l"/>
            <a:r>
              <a:rPr lang="es-ES" sz="3200" dirty="0" smtClean="0"/>
              <a:t>Objetivo: Explicar características de la luz.</a:t>
            </a:r>
            <a:endParaRPr lang="es-ES" sz="3200" dirty="0"/>
          </a:p>
        </p:txBody>
      </p:sp>
    </p:spTree>
    <p:extLst>
      <p:ext uri="{BB962C8B-B14F-4D97-AF65-F5344CB8AC3E}">
        <p14:creationId xmlns:p14="http://schemas.microsoft.com/office/powerpoint/2010/main" val="170068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340768"/>
            <a:ext cx="6196405" cy="4382301"/>
          </a:xfrm>
        </p:spPr>
        <p:txBody>
          <a:bodyPr/>
          <a:lstStyle/>
          <a:p>
            <a:pPr marL="0" indent="0">
              <a:buNone/>
            </a:pPr>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1926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85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08720"/>
            <a:ext cx="6196405" cy="4814349"/>
          </a:xfrm>
        </p:spPr>
        <p:txBody>
          <a:bodyPr/>
          <a:lstStyle/>
          <a:p>
            <a:pPr marL="0" indent="0">
              <a:buNone/>
            </a:pPr>
            <a:r>
              <a:rPr lang="es-ES" dirty="0" smtClean="0"/>
              <a:t>Observa estos videos.</a:t>
            </a:r>
          </a:p>
          <a:p>
            <a:pPr>
              <a:buFont typeface="Arial" pitchFamily="34" charset="0"/>
              <a:buChar char="•"/>
            </a:pPr>
            <a:r>
              <a:rPr lang="es-ES" dirty="0" smtClean="0"/>
              <a:t>Como se forma el arcoíris </a:t>
            </a:r>
            <a:r>
              <a:rPr lang="es-ES" dirty="0">
                <a:hlinkClick r:id="rId2"/>
              </a:rPr>
              <a:t>https://</a:t>
            </a:r>
            <a:r>
              <a:rPr lang="es-ES" dirty="0" smtClean="0">
                <a:hlinkClick r:id="rId2"/>
              </a:rPr>
              <a:t>www.youtube.com/watch?v=j05ZuHUnQWQ</a:t>
            </a:r>
            <a:endParaRPr lang="es-ES" dirty="0" smtClean="0"/>
          </a:p>
          <a:p>
            <a:pPr>
              <a:buFont typeface="Arial" pitchFamily="34" charset="0"/>
              <a:buChar char="•"/>
            </a:pPr>
            <a:r>
              <a:rPr lang="es-ES" dirty="0" smtClean="0"/>
              <a:t>¿Qué es la luz?</a:t>
            </a:r>
            <a:r>
              <a:rPr lang="es-ES" dirty="0">
                <a:hlinkClick r:id="rId3"/>
              </a:rPr>
              <a:t> https://</a:t>
            </a:r>
            <a:r>
              <a:rPr lang="es-ES" dirty="0" smtClean="0">
                <a:hlinkClick r:id="rId3"/>
              </a:rPr>
              <a:t>www.youtube.com/watch?v=vvi-PCDoTR0&amp;t=108s</a:t>
            </a:r>
            <a:endParaRPr lang="es-ES" dirty="0" smtClean="0"/>
          </a:p>
        </p:txBody>
      </p:sp>
    </p:spTree>
    <p:extLst>
      <p:ext uri="{BB962C8B-B14F-4D97-AF65-F5344CB8AC3E}">
        <p14:creationId xmlns:p14="http://schemas.microsoft.com/office/powerpoint/2010/main" val="373076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836712"/>
            <a:ext cx="6399813" cy="4886357"/>
          </a:xfrm>
        </p:spPr>
        <p:txBody>
          <a:bodyPr>
            <a:normAutofit lnSpcReduction="10000"/>
          </a:bodyPr>
          <a:lstStyle/>
          <a:p>
            <a:r>
              <a:rPr lang="es-ES" dirty="0" smtClean="0"/>
              <a:t>En la guía Nº2  se explicó las fuentes de luz artificial y natural, se dio a conocer que la luz viaja en línea recta, se refleja y que existen </a:t>
            </a:r>
            <a:r>
              <a:rPr lang="es-ES" dirty="0" smtClean="0">
                <a:solidFill>
                  <a:srgbClr val="FF0000"/>
                </a:solidFill>
              </a:rPr>
              <a:t>tres</a:t>
            </a:r>
            <a:r>
              <a:rPr lang="es-ES" dirty="0" smtClean="0"/>
              <a:t> </a:t>
            </a:r>
            <a:r>
              <a:rPr lang="es-ES" dirty="0" smtClean="0">
                <a:solidFill>
                  <a:srgbClr val="FF0000"/>
                </a:solidFill>
              </a:rPr>
              <a:t>tipos de materiales</a:t>
            </a:r>
            <a:r>
              <a:rPr lang="es-ES" dirty="0" smtClean="0"/>
              <a:t> que se comportan de distintas formas al paso de la luz,  estos son materiales</a:t>
            </a:r>
            <a:r>
              <a:rPr lang="es-ES" dirty="0" smtClean="0">
                <a:solidFill>
                  <a:srgbClr val="FF0000"/>
                </a:solidFill>
              </a:rPr>
              <a:t> transparentes</a:t>
            </a:r>
            <a:r>
              <a:rPr lang="es-ES" dirty="0" smtClean="0"/>
              <a:t>, materiales </a:t>
            </a:r>
            <a:r>
              <a:rPr lang="es-ES" dirty="0" smtClean="0">
                <a:solidFill>
                  <a:srgbClr val="FF0000"/>
                </a:solidFill>
              </a:rPr>
              <a:t>translúcidos</a:t>
            </a:r>
            <a:r>
              <a:rPr lang="es-ES" dirty="0" smtClean="0"/>
              <a:t> y materiales </a:t>
            </a:r>
            <a:r>
              <a:rPr lang="es-ES" dirty="0" smtClean="0">
                <a:solidFill>
                  <a:srgbClr val="FF0000"/>
                </a:solidFill>
              </a:rPr>
              <a:t>opacos</a:t>
            </a:r>
            <a:r>
              <a:rPr lang="es-ES" dirty="0" smtClean="0"/>
              <a:t>.</a:t>
            </a:r>
          </a:p>
          <a:p>
            <a:r>
              <a:rPr lang="es-ES" dirty="0" smtClean="0"/>
              <a:t>Se explica una de las 3 propiedades de la luz que es la</a:t>
            </a:r>
            <a:r>
              <a:rPr lang="es-ES" dirty="0" smtClean="0">
                <a:solidFill>
                  <a:srgbClr val="FF0000"/>
                </a:solidFill>
              </a:rPr>
              <a:t> propagación</a:t>
            </a:r>
            <a:r>
              <a:rPr lang="es-ES" dirty="0" smtClean="0"/>
              <a:t>.</a:t>
            </a:r>
          </a:p>
          <a:p>
            <a:r>
              <a:rPr lang="es-ES" dirty="0" smtClean="0"/>
              <a:t>Hoy la recordaremos y conoceremos las otras 2 propiedades de la luz.</a:t>
            </a:r>
          </a:p>
          <a:p>
            <a:pPr marL="0" indent="0">
              <a:buNone/>
            </a:pPr>
            <a:r>
              <a:rPr lang="es-ES" dirty="0" smtClean="0">
                <a:solidFill>
                  <a:schemeClr val="tx1">
                    <a:lumMod val="75000"/>
                    <a:lumOff val="25000"/>
                  </a:schemeClr>
                </a:solidFill>
              </a:rPr>
              <a:t>    </a:t>
            </a:r>
            <a:endParaRPr lang="es-ES" dirty="0">
              <a:solidFill>
                <a:schemeClr val="tx1">
                  <a:lumMod val="75000"/>
                  <a:lumOff val="25000"/>
                </a:schemeClr>
              </a:solidFill>
            </a:endParaRPr>
          </a:p>
        </p:txBody>
      </p:sp>
    </p:spTree>
    <p:extLst>
      <p:ext uri="{BB962C8B-B14F-4D97-AF65-F5344CB8AC3E}">
        <p14:creationId xmlns:p14="http://schemas.microsoft.com/office/powerpoint/2010/main" val="417584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124744"/>
            <a:ext cx="6196405" cy="4742341"/>
          </a:xfrm>
        </p:spPr>
        <p:txBody>
          <a:bodyPr/>
          <a:lstStyle/>
          <a:p>
            <a:pPr algn="ctr"/>
            <a:r>
              <a:rPr lang="es-ES" u="sng" dirty="0" smtClean="0"/>
              <a:t>Propiedades de la luz.</a:t>
            </a:r>
          </a:p>
          <a:p>
            <a:r>
              <a:rPr lang="es-ES" u="sng" dirty="0" smtClean="0">
                <a:solidFill>
                  <a:srgbClr val="FF0000"/>
                </a:solidFill>
              </a:rPr>
              <a:t>1. </a:t>
            </a:r>
            <a:r>
              <a:rPr lang="es-ES" u="sng" dirty="0" err="1" smtClean="0">
                <a:solidFill>
                  <a:srgbClr val="FF0000"/>
                </a:solidFill>
              </a:rPr>
              <a:t>Propagaciòn</a:t>
            </a:r>
            <a:r>
              <a:rPr lang="es-ES" u="sng" dirty="0" smtClean="0">
                <a:solidFill>
                  <a:srgbClr val="FF0000"/>
                </a:solidFill>
              </a:rPr>
              <a:t>:</a:t>
            </a:r>
            <a:r>
              <a:rPr lang="es-CL" dirty="0"/>
              <a:t> </a:t>
            </a:r>
            <a:r>
              <a:rPr lang="es-CL" dirty="0" smtClean="0"/>
              <a:t> El </a:t>
            </a:r>
            <a:r>
              <a:rPr lang="es-CL" dirty="0"/>
              <a:t>recorrido de la luz desde la fuente luminosa  se puede representar mediante rayos luminosos, que son líneas o flechas imaginarias. La </a:t>
            </a:r>
            <a:r>
              <a:rPr lang="es-CL" dirty="0">
                <a:solidFill>
                  <a:srgbClr val="FF0000"/>
                </a:solidFill>
              </a:rPr>
              <a:t>luz se propaga con gran rapidez y en todas las direcciones</a:t>
            </a:r>
            <a:r>
              <a:rPr lang="es-CL" dirty="0"/>
              <a:t>. Podemos observar estas propiedades cuando entramos a una habitación a oscuras y encendemos la luz, ya que de inmediato vemos todo a nuestro alrededor. </a:t>
            </a:r>
            <a:endParaRPr lang="es-ES" dirty="0"/>
          </a:p>
          <a:p>
            <a:endParaRPr lang="es-ES" u="sng" dirty="0"/>
          </a:p>
        </p:txBody>
      </p:sp>
    </p:spTree>
    <p:extLst>
      <p:ext uri="{BB962C8B-B14F-4D97-AF65-F5344CB8AC3E}">
        <p14:creationId xmlns:p14="http://schemas.microsoft.com/office/powerpoint/2010/main" val="327033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08720"/>
            <a:ext cx="6196405" cy="4814349"/>
          </a:xfrm>
        </p:spPr>
        <p:txBody>
          <a:bodyPr/>
          <a:lstStyle/>
          <a:p>
            <a:pPr algn="ctr"/>
            <a:r>
              <a:rPr lang="es-ES" dirty="0" smtClean="0"/>
              <a:t>Propagación de la luz.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5"/>
            <a:ext cx="604867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78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80728"/>
            <a:ext cx="6196405" cy="4742341"/>
          </a:xfrm>
        </p:spPr>
        <p:txBody>
          <a:bodyPr/>
          <a:lstStyle/>
          <a:p>
            <a:r>
              <a:rPr lang="es-ES" u="sng" dirty="0">
                <a:solidFill>
                  <a:srgbClr val="FF0000"/>
                </a:solidFill>
              </a:rPr>
              <a:t>2. La reflexión</a:t>
            </a:r>
            <a:r>
              <a:rPr lang="es-ES" dirty="0">
                <a:solidFill>
                  <a:srgbClr val="FF0000"/>
                </a:solidFill>
              </a:rPr>
              <a:t>: </a:t>
            </a:r>
            <a:r>
              <a:rPr lang="es-ES" dirty="0"/>
              <a:t>Esta propiedad </a:t>
            </a:r>
            <a:r>
              <a:rPr lang="es-ES" dirty="0" smtClean="0"/>
              <a:t>corresponde al </a:t>
            </a:r>
            <a:r>
              <a:rPr lang="es-ES" dirty="0" smtClean="0">
                <a:solidFill>
                  <a:srgbClr val="FF0000"/>
                </a:solidFill>
              </a:rPr>
              <a:t>cambio de dirección </a:t>
            </a:r>
            <a:r>
              <a:rPr lang="es-ES" dirty="0" smtClean="0"/>
              <a:t>que experimenta la luz cuando </a:t>
            </a:r>
            <a:r>
              <a:rPr lang="es-ES" dirty="0" smtClean="0">
                <a:solidFill>
                  <a:srgbClr val="FF0000"/>
                </a:solidFill>
              </a:rPr>
              <a:t>choca contra un objeto.</a:t>
            </a:r>
            <a:endParaRPr lang="es-E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64904"/>
            <a:ext cx="5665440" cy="28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9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052736"/>
            <a:ext cx="6196405" cy="4742341"/>
          </a:xfrm>
        </p:spPr>
        <p:txBody>
          <a:bodyPr/>
          <a:lstStyle/>
          <a:p>
            <a:r>
              <a:rPr lang="es-ES" u="sng" dirty="0" smtClean="0">
                <a:solidFill>
                  <a:srgbClr val="FF0000"/>
                </a:solidFill>
              </a:rPr>
              <a:t>3. </a:t>
            </a:r>
            <a:r>
              <a:rPr lang="es-ES" u="sng" dirty="0">
                <a:solidFill>
                  <a:srgbClr val="FF0000"/>
                </a:solidFill>
              </a:rPr>
              <a:t>La </a:t>
            </a:r>
            <a:r>
              <a:rPr lang="es-ES" u="sng" dirty="0" smtClean="0">
                <a:solidFill>
                  <a:srgbClr val="FF0000"/>
                </a:solidFill>
              </a:rPr>
              <a:t>refracción:</a:t>
            </a:r>
            <a:r>
              <a:rPr lang="es-ES" dirty="0" smtClean="0"/>
              <a:t> esta propiedad es la desviación de la luz cuando se mueve de un lugar a otro.</a:t>
            </a:r>
          </a:p>
          <a:p>
            <a:r>
              <a:rPr lang="es-ES" u="sng" dirty="0" smtClean="0">
                <a:solidFill>
                  <a:srgbClr val="FF0000"/>
                </a:solidFill>
              </a:rPr>
              <a:t>Ejemplo:</a:t>
            </a:r>
            <a:r>
              <a:rPr lang="es-ES" dirty="0" smtClean="0"/>
              <a:t> Los rayos de luz se desvían cuando pasan desde el aire hacia el vidrio o desde este al agua.</a:t>
            </a:r>
            <a:r>
              <a:rPr lang="es-ES" dirty="0" smtClean="0">
                <a:solidFill>
                  <a:srgbClr val="FF0000"/>
                </a:solidFill>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73016"/>
            <a:ext cx="612067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73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016464"/>
            <a:ext cx="6196405" cy="4670333"/>
          </a:xfrm>
        </p:spPr>
        <p:txBody>
          <a:bodyPr/>
          <a:lstStyle/>
          <a:p>
            <a:pPr marL="0" indent="0" algn="ctr">
              <a:buNone/>
            </a:pPr>
            <a:r>
              <a:rPr lang="es-ES" u="sng" dirty="0" smtClean="0"/>
              <a:t>La sombra.</a:t>
            </a:r>
          </a:p>
          <a:p>
            <a:pPr marL="0" indent="0">
              <a:buNone/>
            </a:pPr>
            <a:endParaRPr lang="es-ES" dirty="0" smtClean="0"/>
          </a:p>
          <a:p>
            <a:pPr marL="0" indent="0">
              <a:buNone/>
            </a:pPr>
            <a:r>
              <a:rPr lang="es-ES" dirty="0" smtClean="0"/>
              <a:t>Una </a:t>
            </a:r>
            <a:r>
              <a:rPr lang="es-ES" dirty="0" smtClean="0">
                <a:solidFill>
                  <a:srgbClr val="FF0000"/>
                </a:solidFill>
              </a:rPr>
              <a:t>sombra </a:t>
            </a:r>
            <a:r>
              <a:rPr lang="es-ES" dirty="0" smtClean="0"/>
              <a:t>es una zona oscura </a:t>
            </a:r>
            <a:r>
              <a:rPr lang="es-ES" dirty="0"/>
              <a:t>se </a:t>
            </a:r>
            <a:r>
              <a:rPr lang="es-ES" dirty="0" smtClean="0"/>
              <a:t>forma cuando </a:t>
            </a:r>
            <a:r>
              <a:rPr lang="es-ES" dirty="0"/>
              <a:t>un objeto </a:t>
            </a:r>
            <a:r>
              <a:rPr lang="es-ES" dirty="0" smtClean="0"/>
              <a:t>impide el paso de la luz. </a:t>
            </a:r>
          </a:p>
          <a:p>
            <a:pPr marL="0" indent="0">
              <a:buNone/>
            </a:pPr>
            <a:endParaRPr lang="es-ES" dirty="0"/>
          </a:p>
          <a:p>
            <a:pPr marL="0" indent="0">
              <a:buNone/>
            </a:pPr>
            <a:r>
              <a:rPr lang="es-ES" dirty="0" smtClean="0"/>
              <a:t>El quitasol impide el paso de la luz solar y forma sombra.</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257" y="4077072"/>
            <a:ext cx="432048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89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Luz y color. </a:t>
            </a:r>
            <a:endParaRPr lang="es-ES" dirty="0"/>
          </a:p>
        </p:txBody>
      </p:sp>
      <p:sp>
        <p:nvSpPr>
          <p:cNvPr id="3" name="2 Marcador de contenido"/>
          <p:cNvSpPr>
            <a:spLocks noGrp="1"/>
          </p:cNvSpPr>
          <p:nvPr>
            <p:ph idx="1"/>
          </p:nvPr>
        </p:nvSpPr>
        <p:spPr/>
        <p:txBody>
          <a:bodyPr/>
          <a:lstStyle/>
          <a:p>
            <a:r>
              <a:rPr lang="es-ES" dirty="0" smtClean="0"/>
              <a:t>La luz solar parece no tener color. Sin embargo, la luz es una mezcla de varios colores. Puedes  ver estos colores cuando la luz solar atraviesa un prisma. Cuando la luz atraviesa un prisma, se desvía. </a:t>
            </a:r>
            <a:r>
              <a:rPr lang="es-ES" dirty="0" smtClean="0">
                <a:solidFill>
                  <a:srgbClr val="FF0000"/>
                </a:solidFill>
              </a:rPr>
              <a:t>Esta desviación separa la luz en sus diferente colores.</a:t>
            </a:r>
            <a:endParaRPr lang="es-ES"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653136"/>
            <a:ext cx="26955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55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¿Como se forman los arcoíris ?</a:t>
            </a:r>
            <a:endParaRPr lang="es-ES" dirty="0"/>
          </a:p>
        </p:txBody>
      </p:sp>
      <p:sp>
        <p:nvSpPr>
          <p:cNvPr id="3" name="2 Marcador de contenido"/>
          <p:cNvSpPr>
            <a:spLocks noGrp="1"/>
          </p:cNvSpPr>
          <p:nvPr>
            <p:ph idx="1"/>
          </p:nvPr>
        </p:nvSpPr>
        <p:spPr>
          <a:xfrm>
            <a:off x="1463040" y="1844824"/>
            <a:ext cx="6196405" cy="3878245"/>
          </a:xfrm>
        </p:spPr>
        <p:txBody>
          <a:bodyPr/>
          <a:lstStyle/>
          <a:p>
            <a:r>
              <a:rPr lang="es-ES" dirty="0" smtClean="0"/>
              <a:t>Para que se forme un arcoíris hace falta luz solar y lluvia. Las gotas de agua en el aire actúan como pequeños prismas. Cuando la luz del Sol atraviesa las gotas, estas las desvían y la descomponen en diversos  colores. Estos colores forman un arcoíris.</a:t>
            </a:r>
          </a:p>
          <a:p>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452939"/>
            <a:ext cx="4382794"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5497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262</TotalTime>
  <Words>410</Words>
  <Application>Microsoft Office PowerPoint</Application>
  <PresentationFormat>Presentación en pantalla (4:3)</PresentationFormat>
  <Paragraphs>25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Brush Script MT</vt:lpstr>
      <vt:lpstr>Constantia</vt:lpstr>
      <vt:lpstr>Franklin Gothic Book</vt:lpstr>
      <vt:lpstr>Rage Italic</vt:lpstr>
      <vt:lpstr>Chincheta</vt:lpstr>
      <vt:lpstr>Ciencias Naturales </vt:lpstr>
      <vt:lpstr>Presentación de PowerPoint</vt:lpstr>
      <vt:lpstr>Presentación de PowerPoint</vt:lpstr>
      <vt:lpstr>Presentación de PowerPoint</vt:lpstr>
      <vt:lpstr>Presentación de PowerPoint</vt:lpstr>
      <vt:lpstr>Presentación de PowerPoint</vt:lpstr>
      <vt:lpstr>Presentación de PowerPoint</vt:lpstr>
      <vt:lpstr>Luz y color. </vt:lpstr>
      <vt:lpstr>¿Como se forman los arcoíris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Ciencias Naturales</dc:title>
  <dc:creator>Marjorie Lagos</dc:creator>
  <cp:lastModifiedBy>Usuario de Windows</cp:lastModifiedBy>
  <cp:revision>14</cp:revision>
  <dcterms:created xsi:type="dcterms:W3CDTF">2020-04-26T22:47:04Z</dcterms:created>
  <dcterms:modified xsi:type="dcterms:W3CDTF">2020-04-27T16:22:47Z</dcterms:modified>
</cp:coreProperties>
</file>